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16257588" cy="9144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49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580"/>
    <p:restoredTop sz="94674"/>
  </p:normalViewPr>
  <p:slideViewPr>
    <p:cSldViewPr snapToGrid="0" snapToObjects="1">
      <p:cViewPr varScale="1">
        <p:scale>
          <a:sx n="85" d="100"/>
          <a:sy n="85" d="100"/>
        </p:scale>
        <p:origin x="48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032199" y="1496484"/>
            <a:ext cx="12193191" cy="3183467"/>
          </a:xfrm>
        </p:spPr>
        <p:txBody>
          <a:bodyPr anchor="b"/>
          <a:lstStyle>
            <a:lvl1pPr algn="ctr">
              <a:defRPr sz="8000"/>
            </a:lvl1pPr>
          </a:lstStyle>
          <a:p>
            <a:r>
              <a:rPr lang="es-MX"/>
              <a:t>Haz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032199" y="4802717"/>
            <a:ext cx="12193191" cy="2207683"/>
          </a:xfrm>
        </p:spPr>
        <p:txBody>
          <a:bodyPr/>
          <a:lstStyle>
            <a:lvl1pPr marL="0" indent="0" algn="ctr">
              <a:buNone/>
              <a:defRPr sz="3200"/>
            </a:lvl1pPr>
            <a:lvl2pPr marL="609585" indent="0" algn="ctr">
              <a:buNone/>
              <a:defRPr sz="2667"/>
            </a:lvl2pPr>
            <a:lvl3pPr marL="1219170" indent="0" algn="ctr">
              <a:buNone/>
              <a:defRPr sz="2400"/>
            </a:lvl3pPr>
            <a:lvl4pPr marL="1828754" indent="0" algn="ctr">
              <a:buNone/>
              <a:defRPr sz="2133"/>
            </a:lvl4pPr>
            <a:lvl5pPr marL="2438339" indent="0" algn="ctr">
              <a:buNone/>
              <a:defRPr sz="2133"/>
            </a:lvl5pPr>
            <a:lvl6pPr marL="3047924" indent="0" algn="ctr">
              <a:buNone/>
              <a:defRPr sz="2133"/>
            </a:lvl6pPr>
            <a:lvl7pPr marL="3657509" indent="0" algn="ctr">
              <a:buNone/>
              <a:defRPr sz="2133"/>
            </a:lvl7pPr>
            <a:lvl8pPr marL="4267093" indent="0" algn="ctr">
              <a:buNone/>
              <a:defRPr sz="2133"/>
            </a:lvl8pPr>
            <a:lvl9pPr marL="4876678" indent="0" algn="ctr">
              <a:buNone/>
              <a:defRPr sz="2133"/>
            </a:lvl9pPr>
          </a:lstStyle>
          <a:p>
            <a:r>
              <a:rPr lang="es-MX"/>
              <a:t>Haz clic para editar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8482102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3846295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634337" y="486834"/>
            <a:ext cx="3505542" cy="7749117"/>
          </a:xfrm>
        </p:spPr>
        <p:txBody>
          <a:bodyPr vert="eaVert"/>
          <a:lstStyle/>
          <a:p>
            <a:r>
              <a:rPr lang="es-MX"/>
              <a:t>Haz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17709" y="486834"/>
            <a:ext cx="10313407" cy="7749117"/>
          </a:xfrm>
        </p:spPr>
        <p:txBody>
          <a:bodyPr vert="eaVert"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758250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1437707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9242" y="2279652"/>
            <a:ext cx="14022170" cy="3803649"/>
          </a:xfrm>
        </p:spPr>
        <p:txBody>
          <a:bodyPr anchor="b"/>
          <a:lstStyle>
            <a:lvl1pPr>
              <a:defRPr sz="8000"/>
            </a:lvl1pPr>
          </a:lstStyle>
          <a:p>
            <a:r>
              <a:rPr lang="es-MX"/>
              <a:t>Haz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09242" y="6119285"/>
            <a:ext cx="14022170" cy="2000249"/>
          </a:xfrm>
        </p:spPr>
        <p:txBody>
          <a:bodyPr/>
          <a:lstStyle>
            <a:lvl1pPr marL="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1pPr>
            <a:lvl2pPr marL="609585" indent="0">
              <a:buNone/>
              <a:defRPr sz="2667">
                <a:solidFill>
                  <a:schemeClr val="tx1">
                    <a:tint val="75000"/>
                  </a:schemeClr>
                </a:solidFill>
              </a:defRPr>
            </a:lvl2pPr>
            <a:lvl3pPr marL="121917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3pPr>
            <a:lvl4pPr marL="182875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4pPr>
            <a:lvl5pPr marL="243833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5pPr>
            <a:lvl6pPr marL="304792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6pPr>
            <a:lvl7pPr marL="365750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7pPr>
            <a:lvl8pPr marL="4267093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8pPr>
            <a:lvl9pPr marL="487667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776660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17709" y="2434167"/>
            <a:ext cx="6909475" cy="5801784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30404" y="2434167"/>
            <a:ext cx="6909475" cy="5801784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316263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9827" y="486834"/>
            <a:ext cx="14022170" cy="1767417"/>
          </a:xfrm>
        </p:spPr>
        <p:txBody>
          <a:bodyPr/>
          <a:lstStyle/>
          <a:p>
            <a:r>
              <a:rPr lang="es-MX"/>
              <a:t>Haz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9827" y="2241551"/>
            <a:ext cx="6877721" cy="1098549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9827" y="3340100"/>
            <a:ext cx="6877721" cy="4912784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8230404" y="2241551"/>
            <a:ext cx="6911592" cy="1098549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8230404" y="3340100"/>
            <a:ext cx="6911592" cy="4912784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2815827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6570418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1850050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9827" y="609600"/>
            <a:ext cx="5243495" cy="2133600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es-MX"/>
              <a:t>Haz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11592" y="1316567"/>
            <a:ext cx="8230404" cy="6498167"/>
          </a:xfrm>
        </p:spPr>
        <p:txBody>
          <a:bodyPr/>
          <a:lstStyle>
            <a:lvl1pPr>
              <a:defRPr sz="4267"/>
            </a:lvl1pPr>
            <a:lvl2pPr>
              <a:defRPr sz="3733"/>
            </a:lvl2pPr>
            <a:lvl3pPr>
              <a:defRPr sz="3200"/>
            </a:lvl3pPr>
            <a:lvl4pPr>
              <a:defRPr sz="2667"/>
            </a:lvl4pPr>
            <a:lvl5pPr>
              <a:defRPr sz="2667"/>
            </a:lvl5pPr>
            <a:lvl6pPr>
              <a:defRPr sz="2667"/>
            </a:lvl6pPr>
            <a:lvl7pPr>
              <a:defRPr sz="2667"/>
            </a:lvl7pPr>
            <a:lvl8pPr>
              <a:defRPr sz="2667"/>
            </a:lvl8pPr>
            <a:lvl9pPr>
              <a:defRPr sz="2667"/>
            </a:lvl9pPr>
          </a:lstStyle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9827" y="2743200"/>
            <a:ext cx="5243495" cy="5082117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43871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9827" y="609600"/>
            <a:ext cx="5243495" cy="2133600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es-MX"/>
              <a:t>Haz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911592" y="1316567"/>
            <a:ext cx="8230404" cy="6498167"/>
          </a:xfrm>
        </p:spPr>
        <p:txBody>
          <a:bodyPr anchor="t"/>
          <a:lstStyle>
            <a:lvl1pPr marL="0" indent="0">
              <a:buNone/>
              <a:defRPr sz="4267"/>
            </a:lvl1pPr>
            <a:lvl2pPr marL="609585" indent="0">
              <a:buNone/>
              <a:defRPr sz="3733"/>
            </a:lvl2pPr>
            <a:lvl3pPr marL="1219170" indent="0">
              <a:buNone/>
              <a:defRPr sz="3200"/>
            </a:lvl3pPr>
            <a:lvl4pPr marL="1828754" indent="0">
              <a:buNone/>
              <a:defRPr sz="2667"/>
            </a:lvl4pPr>
            <a:lvl5pPr marL="2438339" indent="0">
              <a:buNone/>
              <a:defRPr sz="2667"/>
            </a:lvl5pPr>
            <a:lvl6pPr marL="3047924" indent="0">
              <a:buNone/>
              <a:defRPr sz="2667"/>
            </a:lvl6pPr>
            <a:lvl7pPr marL="3657509" indent="0">
              <a:buNone/>
              <a:defRPr sz="2667"/>
            </a:lvl7pPr>
            <a:lvl8pPr marL="4267093" indent="0">
              <a:buNone/>
              <a:defRPr sz="2667"/>
            </a:lvl8pPr>
            <a:lvl9pPr marL="4876678" indent="0">
              <a:buNone/>
              <a:defRPr sz="2667"/>
            </a:lvl9pPr>
          </a:lstStyle>
          <a:p>
            <a:r>
              <a:rPr lang="es-MX"/>
              <a:t>Haz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9827" y="2743200"/>
            <a:ext cx="5243495" cy="5082117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2635071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17709" y="486834"/>
            <a:ext cx="14022170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MX"/>
              <a:t>Haz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7709" y="2434167"/>
            <a:ext cx="14022170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17709" y="8475134"/>
            <a:ext cx="3657957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5A106B-74BD-1E43-A2CD-B37E250645BB}" type="datetimeFigureOut">
              <a:rPr lang="es-MX" smtClean="0"/>
              <a:t>12/05/2022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85326" y="8475134"/>
            <a:ext cx="5486936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481922" y="8475134"/>
            <a:ext cx="3657957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5844AC-97E2-3646-ACD8-11501425FD9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9183816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219170" rtl="0" eaLnBrk="1" latinLnBrk="0" hangingPunct="1">
        <a:lnSpc>
          <a:spcPct val="90000"/>
        </a:lnSpc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792" indent="-304792" algn="l" defTabSz="1219170" rtl="0" eaLnBrk="1" latinLnBrk="0" hangingPunct="1">
        <a:lnSpc>
          <a:spcPct val="90000"/>
        </a:lnSpc>
        <a:spcBef>
          <a:spcPts val="1333"/>
        </a:spcBef>
        <a:buFont typeface="Arial" panose="020B0604020202020204" pitchFamily="34" charset="0"/>
        <a:buChar char="•"/>
        <a:defRPr sz="3733" kern="1200">
          <a:solidFill>
            <a:schemeClr val="tx1"/>
          </a:solidFill>
          <a:latin typeface="+mn-lt"/>
          <a:ea typeface="+mn-ea"/>
          <a:cs typeface="+mn-cs"/>
        </a:defRPr>
      </a:lvl1pPr>
      <a:lvl2pPr marL="91437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1" name="Imagen 30">
            <a:extLst>
              <a:ext uri="{FF2B5EF4-FFF2-40B4-BE49-F238E27FC236}">
                <a16:creationId xmlns:a16="http://schemas.microsoft.com/office/drawing/2014/main" id="{0A5C0AB1-9AB9-CF44-B464-B8FDA628214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23" y="-9381"/>
            <a:ext cx="16278223" cy="9155392"/>
          </a:xfrm>
          <a:prstGeom prst="rect">
            <a:avLst/>
          </a:prstGeom>
        </p:spPr>
      </p:pic>
      <p:sp>
        <p:nvSpPr>
          <p:cNvPr id="6" name="CuadroTexto 5">
            <a:extLst>
              <a:ext uri="{FF2B5EF4-FFF2-40B4-BE49-F238E27FC236}">
                <a16:creationId xmlns:a16="http://schemas.microsoft.com/office/drawing/2014/main" id="{057ECEA0-40D6-224D-836A-7F35A9F709F6}"/>
              </a:ext>
            </a:extLst>
          </p:cNvPr>
          <p:cNvSpPr txBox="1"/>
          <p:nvPr/>
        </p:nvSpPr>
        <p:spPr>
          <a:xfrm>
            <a:off x="580954" y="7007510"/>
            <a:ext cx="6349231" cy="9131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7"/>
              </a:spcBef>
            </a:pPr>
            <a:r>
              <a:rPr lang="es-MX" sz="5334" dirty="0">
                <a:solidFill>
                  <a:srgbClr val="005493"/>
                </a:solidFill>
                <a:latin typeface="AKZIDENZGROTESKBQ-MEDIUM" pitchFamily="2" charset="77"/>
              </a:rPr>
              <a:t>Título</a:t>
            </a:r>
          </a:p>
        </p:txBody>
      </p:sp>
      <p:cxnSp>
        <p:nvCxnSpPr>
          <p:cNvPr id="8" name="Conector recto 7">
            <a:extLst>
              <a:ext uri="{FF2B5EF4-FFF2-40B4-BE49-F238E27FC236}">
                <a16:creationId xmlns:a16="http://schemas.microsoft.com/office/drawing/2014/main" id="{155FBD57-016E-B64D-ADFF-67210575E6F1}"/>
              </a:ext>
            </a:extLst>
          </p:cNvPr>
          <p:cNvCxnSpPr>
            <a:cxnSpLocks/>
          </p:cNvCxnSpPr>
          <p:nvPr/>
        </p:nvCxnSpPr>
        <p:spPr>
          <a:xfrm>
            <a:off x="684323" y="8185595"/>
            <a:ext cx="5836331" cy="0"/>
          </a:xfrm>
          <a:prstGeom prst="line">
            <a:avLst/>
          </a:prstGeom>
          <a:ln w="38100"/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19" name="CuadroTexto 18">
            <a:extLst>
              <a:ext uri="{FF2B5EF4-FFF2-40B4-BE49-F238E27FC236}">
                <a16:creationId xmlns:a16="http://schemas.microsoft.com/office/drawing/2014/main" id="{12673EED-6B58-E249-9C48-58334F045A03}"/>
              </a:ext>
            </a:extLst>
          </p:cNvPr>
          <p:cNvSpPr txBox="1"/>
          <p:nvPr/>
        </p:nvSpPr>
        <p:spPr>
          <a:xfrm>
            <a:off x="990486" y="650352"/>
            <a:ext cx="553016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sz="3600" b="1" dirty="0">
                <a:solidFill>
                  <a:srgbClr val="005493"/>
                </a:solidFill>
                <a:latin typeface="Akzidenz-Grotesk BQ" pitchFamily="2" charset="77"/>
              </a:rPr>
              <a:t>Nombre </a:t>
            </a:r>
          </a:p>
        </p:txBody>
      </p:sp>
      <p:sp>
        <p:nvSpPr>
          <p:cNvPr id="20" name="CuadroTexto 19">
            <a:extLst>
              <a:ext uri="{FF2B5EF4-FFF2-40B4-BE49-F238E27FC236}">
                <a16:creationId xmlns:a16="http://schemas.microsoft.com/office/drawing/2014/main" id="{C69DB35E-1E64-1E40-AE2D-7F018E48155C}"/>
              </a:ext>
            </a:extLst>
          </p:cNvPr>
          <p:cNvSpPr txBox="1"/>
          <p:nvPr/>
        </p:nvSpPr>
        <p:spPr>
          <a:xfrm>
            <a:off x="1007420" y="1513951"/>
            <a:ext cx="5225370" cy="4205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sz="2133" b="1" dirty="0">
                <a:solidFill>
                  <a:srgbClr val="005493"/>
                </a:solidFill>
                <a:latin typeface="Akzidenz-Grotesk BQ Light" pitchFamily="2" charset="77"/>
              </a:rPr>
              <a:t>Puesto/Materia</a:t>
            </a:r>
          </a:p>
        </p:txBody>
      </p:sp>
      <p:cxnSp>
        <p:nvCxnSpPr>
          <p:cNvPr id="27" name="Conector recto 26">
            <a:extLst>
              <a:ext uri="{FF2B5EF4-FFF2-40B4-BE49-F238E27FC236}">
                <a16:creationId xmlns:a16="http://schemas.microsoft.com/office/drawing/2014/main" id="{ACCEBD13-D623-A247-91A4-3DFC9C05E06A}"/>
              </a:ext>
            </a:extLst>
          </p:cNvPr>
          <p:cNvCxnSpPr>
            <a:cxnSpLocks/>
          </p:cNvCxnSpPr>
          <p:nvPr/>
        </p:nvCxnSpPr>
        <p:spPr>
          <a:xfrm>
            <a:off x="6641609" y="802752"/>
            <a:ext cx="0" cy="1296982"/>
          </a:xfrm>
          <a:prstGeom prst="line">
            <a:avLst/>
          </a:prstGeom>
          <a:ln w="41275">
            <a:solidFill>
              <a:schemeClr val="accent5"/>
            </a:solidFill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42" name="Conector recto 41">
            <a:extLst>
              <a:ext uri="{FF2B5EF4-FFF2-40B4-BE49-F238E27FC236}">
                <a16:creationId xmlns:a16="http://schemas.microsoft.com/office/drawing/2014/main" id="{3DD68C71-EB12-2440-BB5E-ACB2B51FED79}"/>
              </a:ext>
            </a:extLst>
          </p:cNvPr>
          <p:cNvCxnSpPr>
            <a:cxnSpLocks/>
          </p:cNvCxnSpPr>
          <p:nvPr/>
        </p:nvCxnSpPr>
        <p:spPr>
          <a:xfrm>
            <a:off x="1007420" y="1396877"/>
            <a:ext cx="5276170" cy="0"/>
          </a:xfrm>
          <a:prstGeom prst="line">
            <a:avLst/>
          </a:prstGeom>
          <a:ln w="38100"/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2224565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389</TotalTime>
  <Words>5</Words>
  <Application>Microsoft Office PowerPoint</Application>
  <PresentationFormat>Personalizado</PresentationFormat>
  <Paragraphs>3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8" baseType="lpstr">
      <vt:lpstr>Akzidenz-Grotesk BQ</vt:lpstr>
      <vt:lpstr>Akzidenz-Grotesk BQ Light</vt:lpstr>
      <vt:lpstr>AKZIDENZGROTESKBQ-MEDIUM</vt:lpstr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ARMENTA HERNANDEZ, LUIS ALEJANDRO</dc:creator>
  <cp:lastModifiedBy>MEDINA JACKSON, CARLOS DANIEL</cp:lastModifiedBy>
  <cp:revision>12</cp:revision>
  <dcterms:created xsi:type="dcterms:W3CDTF">2020-08-25T16:12:05Z</dcterms:created>
  <dcterms:modified xsi:type="dcterms:W3CDTF">2022-05-12T15:29:40Z</dcterms:modified>
</cp:coreProperties>
</file>

<file path=docProps/thumbnail.jpeg>
</file>